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22"/>
  </p:notesMasterIdLst>
  <p:handoutMasterIdLst>
    <p:handoutMasterId r:id="rId23"/>
  </p:handoutMasterIdLst>
  <p:sldIdLst>
    <p:sldId id="281" r:id="rId6"/>
    <p:sldId id="291" r:id="rId7"/>
    <p:sldId id="296" r:id="rId8"/>
    <p:sldId id="294" r:id="rId9"/>
    <p:sldId id="301" r:id="rId10"/>
    <p:sldId id="308" r:id="rId11"/>
    <p:sldId id="302" r:id="rId12"/>
    <p:sldId id="304" r:id="rId13"/>
    <p:sldId id="305" r:id="rId14"/>
    <p:sldId id="306" r:id="rId15"/>
    <p:sldId id="307" r:id="rId16"/>
    <p:sldId id="309" r:id="rId17"/>
    <p:sldId id="311" r:id="rId18"/>
    <p:sldId id="312" r:id="rId19"/>
    <p:sldId id="310" r:id="rId20"/>
    <p:sldId id="298" r:id="rId2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14/08/2018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14/08/2018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DE411B"/>
                </a:solidFill>
              </a:rPr>
              <a:t>Concurrence </a:t>
            </a:r>
            <a:r>
              <a:rPr lang="en-US" dirty="0" smtClean="0"/>
              <a:t>and parallelism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Ivan </a:t>
            </a:r>
            <a:r>
              <a:rPr lang="en-US" dirty="0" err="1" smtClean="0"/>
              <a:t>roa</a:t>
            </a:r>
            <a:r>
              <a:rPr lang="en-US" dirty="0" smtClean="0"/>
              <a:t>, august 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solution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CASHIER, DIRECTOR &amp; SUPERVISOR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28" y="2575242"/>
            <a:ext cx="3736718" cy="1298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078" y="4127469"/>
            <a:ext cx="4186445" cy="1134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07" y="2493662"/>
            <a:ext cx="4546032" cy="14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9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solution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PRESENTATION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67" y="2639683"/>
            <a:ext cx="6302823" cy="21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4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JAVADOC SOLUTION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JAVADOC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6" y="2281944"/>
            <a:ext cx="89725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7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JAVADOC SOLUTION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JAVADOC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30" y="1946282"/>
            <a:ext cx="6640181" cy="42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6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JAVADOC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76" y="1457863"/>
            <a:ext cx="7220289" cy="49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34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 object capacity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Resultado de imagen para EXECUTOR SERVICE POOL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52" y="1946282"/>
            <a:ext cx="7088337" cy="39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1363233" y="16739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JAVA EXECUTOR SERVICE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4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+57 3115517290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JEISON IVAN ROA MOA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GB" dirty="0" smtClean="0"/>
              <a:t>Jeison.roa@endava.com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AM INTERN</a:t>
            </a:r>
            <a:endParaRPr lang="en-GB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-761484" y="1609869"/>
            <a:ext cx="5038524" cy="210246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DEMO TIME!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Challenge context</a:t>
            </a:r>
            <a:endParaRPr lang="en-US" dirty="0" smtClean="0"/>
          </a:p>
          <a:p>
            <a:r>
              <a:rPr lang="en-US" dirty="0" smtClean="0"/>
              <a:t>UML class Diagram solution</a:t>
            </a:r>
          </a:p>
          <a:p>
            <a:r>
              <a:rPr lang="en-US" dirty="0" smtClean="0"/>
              <a:t>Java solution </a:t>
            </a:r>
          </a:p>
          <a:p>
            <a:r>
              <a:rPr lang="en-US" dirty="0" smtClean="0"/>
              <a:t>Javadoc</a:t>
            </a:r>
          </a:p>
          <a:p>
            <a:r>
              <a:rPr lang="en-US" dirty="0" smtClean="0"/>
              <a:t>Pool object capacity</a:t>
            </a:r>
          </a:p>
          <a:p>
            <a:r>
              <a:rPr lang="en-US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context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54" y="1522326"/>
            <a:ext cx="8229734" cy="44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1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Uml</a:t>
            </a:r>
            <a:r>
              <a:rPr lang="en-US" dirty="0" smtClean="0"/>
              <a:t> class diagram</a:t>
            </a:r>
            <a:endParaRPr lang="en-GB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8" y="1367506"/>
            <a:ext cx="6659593" cy="50962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61" y="2450531"/>
            <a:ext cx="3793107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6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solution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PACKAGES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66" y="1946282"/>
            <a:ext cx="4674709" cy="40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0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solution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PRINCIPAL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65" y="1946282"/>
            <a:ext cx="4600575" cy="4124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733" y="2217744"/>
            <a:ext cx="3771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13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solution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EMPLOYEE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13" y="1946282"/>
            <a:ext cx="4244825" cy="45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49" y="2040507"/>
            <a:ext cx="40576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6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solution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CLIENT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95" y="2130725"/>
            <a:ext cx="3557588" cy="3624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48" y="2573367"/>
            <a:ext cx="4518175" cy="284207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440913" y="2130725"/>
            <a:ext cx="7254240" cy="24622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Fillclients</a:t>
            </a:r>
            <a:r>
              <a:rPr lang="en-US" dirty="0" smtClean="0"/>
              <a:t>() in Principal 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312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solution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idx="4294967295"/>
          </p:nvPr>
        </p:nvSpPr>
        <p:spPr>
          <a:xfrm>
            <a:off x="1210833" y="1521550"/>
            <a:ext cx="9831977" cy="4247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DISPATCHER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919" y="2051125"/>
            <a:ext cx="6069876" cy="35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19965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e7e4dd7-87a7-44ed-a117-880e36b8a711">WMENFUZ2NZA5-29392445-8589</_dlc_DocId>
    <_dlc_DocIdUrl xmlns="4e7e4dd7-87a7-44ed-a117-880e36b8a711">
      <Url>https://one.endava.com/Group/SalesAndMarketing/_layouts/15/DocIdRedir.aspx?ID=WMENFUZ2NZA5-29392445-8589</Url>
      <Description>WMENFUZ2NZA5-29392445-8589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B9DC28-FC5A-4BF8-B23A-4776689879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C57224-B575-4CEF-909E-36764AD2B88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4e7e4dd7-87a7-44ed-a117-880e36b8a711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39</TotalTime>
  <Words>89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Concurrence and parallelism</vt:lpstr>
      <vt:lpstr>agenda</vt:lpstr>
      <vt:lpstr>Challenge context</vt:lpstr>
      <vt:lpstr>Uml class diagram</vt:lpstr>
      <vt:lpstr>Java solution</vt:lpstr>
      <vt:lpstr>Java solution</vt:lpstr>
      <vt:lpstr>Java solution</vt:lpstr>
      <vt:lpstr>Java solution</vt:lpstr>
      <vt:lpstr>Java solution</vt:lpstr>
      <vt:lpstr>Java solution</vt:lpstr>
      <vt:lpstr>Java solution</vt:lpstr>
      <vt:lpstr>JAVADOC SOLUTION</vt:lpstr>
      <vt:lpstr>JAVADOC SOLUTION</vt:lpstr>
      <vt:lpstr>JAVADOC SOLUTION</vt:lpstr>
      <vt:lpstr>POOL object capacity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Jeison Roa</cp:lastModifiedBy>
  <cp:revision>11</cp:revision>
  <cp:lastPrinted>2015-07-09T12:46:33Z</cp:lastPrinted>
  <dcterms:created xsi:type="dcterms:W3CDTF">2017-02-27T09:06:14Z</dcterms:created>
  <dcterms:modified xsi:type="dcterms:W3CDTF">2018-08-14T17:08:44Z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b31bafd3-3c2c-442e-bbbb-25765d6fab2c</vt:lpwstr>
  </property>
</Properties>
</file>